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745" r:id="rId2"/>
    <p:sldId id="1100" r:id="rId3"/>
    <p:sldId id="1099" r:id="rId4"/>
    <p:sldId id="1102" r:id="rId5"/>
    <p:sldId id="1103" r:id="rId6"/>
    <p:sldId id="1101" r:id="rId7"/>
    <p:sldId id="1034" r:id="rId8"/>
  </p:sldIdLst>
  <p:sldSz cx="9144000" cy="6858000" type="screen4x3"/>
  <p:notesSz cx="6742113" cy="9872663"/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r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orient="horz" pos="2364" userDrawn="1">
          <p15:clr>
            <a:srgbClr val="A4A3A4"/>
          </p15:clr>
        </p15:guide>
        <p15:guide id="3" pos="793" userDrawn="1">
          <p15:clr>
            <a:srgbClr val="A4A3A4"/>
          </p15:clr>
        </p15:guide>
        <p15:guide id="4" pos="4354" userDrawn="1">
          <p15:clr>
            <a:srgbClr val="A4A3A4"/>
          </p15:clr>
        </p15:guide>
        <p15:guide id="5" orient="horz" pos="35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109">
          <p15:clr>
            <a:srgbClr val="A4A3A4"/>
          </p15:clr>
        </p15:guide>
        <p15:guide id="4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C3EAED"/>
    <a:srgbClr val="F3C03F"/>
    <a:srgbClr val="FFC000"/>
    <a:srgbClr val="0000FF"/>
    <a:srgbClr val="FFFDE9"/>
    <a:srgbClr val="B7AD85"/>
    <a:srgbClr val="96B3B7"/>
    <a:srgbClr val="A756E4"/>
    <a:srgbClr val="661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7156" autoAdjust="0"/>
  </p:normalViewPr>
  <p:slideViewPr>
    <p:cSldViewPr snapToGrid="0">
      <p:cViewPr>
        <p:scale>
          <a:sx n="100" d="100"/>
          <a:sy n="100" d="100"/>
        </p:scale>
        <p:origin x="1344" y="456"/>
      </p:cViewPr>
      <p:guideLst>
        <p:guide orient="horz" pos="890"/>
        <p:guide orient="horz" pos="2364"/>
        <p:guide pos="793"/>
        <p:guide pos="4354"/>
        <p:guide orient="horz" pos="354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9010"/>
    </p:cViewPr>
  </p:sorterViewPr>
  <p:notesViewPr>
    <p:cSldViewPr snapToGrid="0">
      <p:cViewPr>
        <p:scale>
          <a:sx n="75" d="100"/>
          <a:sy n="75" d="100"/>
        </p:scale>
        <p:origin x="3786" y="354"/>
      </p:cViewPr>
      <p:guideLst>
        <p:guide orient="horz" pos="3223"/>
        <p:guide pos="2236"/>
        <p:guide orient="horz" pos="3109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38" tIns="47469" rIns="94938" bIns="47469" numCol="1" anchor="t" anchorCtr="0" compatLnSpc="1">
            <a:prstTxWarp prst="textNoShape">
              <a:avLst/>
            </a:prstTxWarp>
          </a:bodyPr>
          <a:lstStyle>
            <a:lvl1pPr algn="l">
              <a:defRPr sz="1200" b="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971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38" tIns="47469" rIns="94938" bIns="47469" numCol="1" anchor="t" anchorCtr="0" compatLnSpc="1">
            <a:prstTxWarp prst="textNoShape">
              <a:avLst/>
            </a:prstTxWarp>
          </a:bodyPr>
          <a:lstStyle>
            <a:lvl1pPr>
              <a:defRPr sz="1200" b="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75" y="741363"/>
            <a:ext cx="4932363" cy="3700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212" y="4689515"/>
            <a:ext cx="5393690" cy="44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38" tIns="47469" rIns="94938" bIns="474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38" tIns="47469" rIns="94938" bIns="47469" numCol="1" anchor="b" anchorCtr="0" compatLnSpc="1">
            <a:prstTxWarp prst="textNoShape">
              <a:avLst/>
            </a:prstTxWarp>
          </a:bodyPr>
          <a:lstStyle>
            <a:lvl1pPr algn="l">
              <a:defRPr sz="1200" b="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8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971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38" tIns="47469" rIns="94938" bIns="47469" numCol="1" anchor="b" anchorCtr="0" compatLnSpc="1">
            <a:prstTxWarp prst="textNoShape">
              <a:avLst/>
            </a:prstTxWarp>
          </a:bodyPr>
          <a:lstStyle>
            <a:lvl1pPr>
              <a:defRPr sz="1200" b="0" smtClean="0"/>
            </a:lvl1pPr>
          </a:lstStyle>
          <a:p>
            <a:pPr>
              <a:defRPr/>
            </a:pPr>
            <a:fld id="{8BF83233-E707-4E10-8EE7-AA41BB38261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3391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34E2C1-C721-400E-BB53-4A00F9B225E5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78851" name="Rectangle 1031"/>
          <p:cNvSpPr txBox="1">
            <a:spLocks noGrp="1" noChangeArrowheads="1"/>
          </p:cNvSpPr>
          <p:nvPr/>
        </p:nvSpPr>
        <p:spPr bwMode="auto">
          <a:xfrm>
            <a:off x="3820531" y="9379030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938" tIns="47469" rIns="94938" bIns="47469" anchor="b"/>
          <a:lstStyle/>
          <a:p>
            <a:pPr algn="r"/>
            <a:fld id="{29B7D539-A020-422C-92E9-8D7EDD40FDCC}" type="slidenum">
              <a:rPr lang="en-US" altLang="ko-KR" sz="1200"/>
              <a:pPr algn="r"/>
              <a:t>1</a:t>
            </a:fld>
            <a:endParaRPr lang="en-US" altLang="ko-KR" sz="1200" dirty="0"/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75" y="738188"/>
            <a:ext cx="4937125" cy="3703637"/>
          </a:xfrm>
          <a:ln/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828" y="4691230"/>
            <a:ext cx="4950459" cy="4442698"/>
          </a:xfrm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88395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34E2C1-C721-400E-BB53-4A00F9B225E5}" type="slidenum">
              <a:rPr lang="en-US" altLang="ko-KR" smtClean="0"/>
              <a:pPr/>
              <a:t>2</a:t>
            </a:fld>
            <a:endParaRPr lang="en-US" altLang="ko-KR"/>
          </a:p>
        </p:txBody>
      </p:sp>
      <p:sp>
        <p:nvSpPr>
          <p:cNvPr id="78851" name="Rectangle 1031"/>
          <p:cNvSpPr txBox="1">
            <a:spLocks noGrp="1" noChangeArrowheads="1"/>
          </p:cNvSpPr>
          <p:nvPr/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/>
            <a:fld id="{29B7D539-A020-422C-92E9-8D7EDD40FDCC}" type="slidenum">
              <a:rPr lang="en-US" altLang="ko-KR" sz="1300"/>
              <a:pPr algn="r"/>
              <a:t>2</a:t>
            </a:fld>
            <a:endParaRPr lang="en-US" altLang="ko-KR" sz="1300" dirty="0"/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5175"/>
            <a:ext cx="5119687" cy="3840163"/>
          </a:xfrm>
          <a:ln/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287" y="4863219"/>
            <a:ext cx="5212727" cy="4605576"/>
          </a:xfrm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78823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34E2C1-C721-400E-BB53-4A00F9B225E5}" type="slidenum">
              <a:rPr lang="en-US" altLang="ko-KR" smtClean="0"/>
              <a:pPr/>
              <a:t>3</a:t>
            </a:fld>
            <a:endParaRPr lang="en-US" altLang="ko-KR"/>
          </a:p>
        </p:txBody>
      </p:sp>
      <p:sp>
        <p:nvSpPr>
          <p:cNvPr id="78851" name="Rectangle 1031"/>
          <p:cNvSpPr txBox="1">
            <a:spLocks noGrp="1" noChangeArrowheads="1"/>
          </p:cNvSpPr>
          <p:nvPr/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/>
            <a:fld id="{29B7D539-A020-422C-92E9-8D7EDD40FDCC}" type="slidenum">
              <a:rPr lang="en-US" altLang="ko-KR" sz="1300"/>
              <a:pPr algn="r"/>
              <a:t>3</a:t>
            </a:fld>
            <a:endParaRPr lang="en-US" altLang="ko-KR" sz="1300" dirty="0"/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5175"/>
            <a:ext cx="5119687" cy="3840163"/>
          </a:xfrm>
          <a:ln/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287" y="4863219"/>
            <a:ext cx="5212727" cy="4605576"/>
          </a:xfrm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4585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34E2C1-C721-400E-BB53-4A00F9B225E5}" type="slidenum">
              <a:rPr lang="en-US" altLang="ko-KR" smtClean="0"/>
              <a:pPr/>
              <a:t>4</a:t>
            </a:fld>
            <a:endParaRPr lang="en-US" altLang="ko-KR"/>
          </a:p>
        </p:txBody>
      </p:sp>
      <p:sp>
        <p:nvSpPr>
          <p:cNvPr id="78851" name="Rectangle 1031"/>
          <p:cNvSpPr txBox="1">
            <a:spLocks noGrp="1" noChangeArrowheads="1"/>
          </p:cNvSpPr>
          <p:nvPr/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/>
            <a:fld id="{29B7D539-A020-422C-92E9-8D7EDD40FDCC}" type="slidenum">
              <a:rPr lang="en-US" altLang="ko-KR" sz="1300"/>
              <a:pPr algn="r"/>
              <a:t>4</a:t>
            </a:fld>
            <a:endParaRPr lang="en-US" altLang="ko-KR" sz="1300" dirty="0"/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5175"/>
            <a:ext cx="5119687" cy="3840163"/>
          </a:xfrm>
          <a:ln/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287" y="4863219"/>
            <a:ext cx="5212727" cy="4605576"/>
          </a:xfrm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818965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34E2C1-C721-400E-BB53-4A00F9B225E5}" type="slidenum">
              <a:rPr lang="en-US" altLang="ko-KR" smtClean="0"/>
              <a:pPr/>
              <a:t>6</a:t>
            </a:fld>
            <a:endParaRPr lang="en-US" altLang="ko-KR"/>
          </a:p>
        </p:txBody>
      </p:sp>
      <p:sp>
        <p:nvSpPr>
          <p:cNvPr id="78851" name="Rectangle 1031"/>
          <p:cNvSpPr txBox="1">
            <a:spLocks noGrp="1" noChangeArrowheads="1"/>
          </p:cNvSpPr>
          <p:nvPr/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/>
            <a:fld id="{29B7D539-A020-422C-92E9-8D7EDD40FDCC}" type="slidenum">
              <a:rPr lang="en-US" altLang="ko-KR" sz="1300"/>
              <a:pPr algn="r"/>
              <a:t>6</a:t>
            </a:fld>
            <a:endParaRPr lang="en-US" altLang="ko-KR" sz="1300" dirty="0"/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5175"/>
            <a:ext cx="5119687" cy="3840163"/>
          </a:xfrm>
          <a:ln/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287" y="4863219"/>
            <a:ext cx="5212727" cy="4605576"/>
          </a:xfrm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927497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34E2C1-C721-400E-BB53-4A00F9B225E5}" type="slidenum">
              <a:rPr lang="en-US" altLang="ko-KR" smtClean="0"/>
              <a:pPr/>
              <a:t>7</a:t>
            </a:fld>
            <a:endParaRPr lang="en-US" altLang="ko-KR"/>
          </a:p>
        </p:txBody>
      </p:sp>
      <p:sp>
        <p:nvSpPr>
          <p:cNvPr id="78851" name="Rectangle 1031"/>
          <p:cNvSpPr txBox="1">
            <a:spLocks noGrp="1" noChangeArrowheads="1"/>
          </p:cNvSpPr>
          <p:nvPr/>
        </p:nvSpPr>
        <p:spPr bwMode="auto">
          <a:xfrm>
            <a:off x="3820531" y="9379030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938" tIns="47469" rIns="94938" bIns="47469" anchor="b"/>
          <a:lstStyle/>
          <a:p>
            <a:pPr algn="r"/>
            <a:fld id="{29B7D539-A020-422C-92E9-8D7EDD40FDCC}" type="slidenum">
              <a:rPr lang="en-US" altLang="ko-KR" sz="1200"/>
              <a:pPr algn="r"/>
              <a:t>7</a:t>
            </a:fld>
            <a:endParaRPr lang="en-US" altLang="ko-KR" sz="1200" dirty="0"/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75" y="738188"/>
            <a:ext cx="4937125" cy="3703637"/>
          </a:xfrm>
          <a:ln/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828" y="4691230"/>
            <a:ext cx="4950459" cy="4442698"/>
          </a:xfrm>
          <a:noFill/>
          <a:ln/>
        </p:spPr>
        <p:txBody>
          <a:bodyPr/>
          <a:lstStyle/>
          <a:p>
            <a:pPr defTabSz="876452" eaLnBrk="1" hangingPunct="1">
              <a:defRPr/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30271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hyperlink" Target="mailto:hyuntai@hongik.ac.k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endParaRPr lang="ko-KR" altLang="ko-KR"/>
          </a:p>
        </p:txBody>
      </p:sp>
      <p:sp>
        <p:nvSpPr>
          <p:cNvPr id="7" name="직사각형 6"/>
          <p:cNvSpPr/>
          <p:nvPr/>
        </p:nvSpPr>
        <p:spPr>
          <a:xfrm>
            <a:off x="0" y="1717753"/>
            <a:ext cx="9144001" cy="1658112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24000">
                <a:srgbClr val="4848A4"/>
              </a:gs>
              <a:gs pos="100000">
                <a:schemeClr val="accent2">
                  <a:lumMod val="10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인공지능시스템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5139558" y="3482135"/>
            <a:ext cx="4004442" cy="429935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김현태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3929145" y="6491691"/>
            <a:ext cx="755904" cy="3230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81" y="6069246"/>
            <a:ext cx="783425" cy="788754"/>
          </a:xfrm>
          <a:prstGeom prst="rect">
            <a:avLst/>
          </a:prstGeom>
        </p:spPr>
      </p:pic>
      <p:sp>
        <p:nvSpPr>
          <p:cNvPr id="13" name="텍스트 개체 틀 2"/>
          <p:cNvSpPr txBox="1">
            <a:spLocks/>
          </p:cNvSpPr>
          <p:nvPr/>
        </p:nvSpPr>
        <p:spPr>
          <a:xfrm>
            <a:off x="0" y="0"/>
            <a:ext cx="3749040" cy="73152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오리엔테이션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331577"/>
            <a:ext cx="9144000" cy="620688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9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0" algn="l"/>
            <a:r>
              <a:rPr lang="ko-KR" altLang="en-US" sz="2400">
                <a:latin typeface="HY견고딕" pitchFamily="18" charset="-127"/>
                <a:ea typeface="HY견고딕" pitchFamily="18" charset="-127"/>
              </a:rPr>
              <a:t>강의자 소개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1246" y="1586039"/>
            <a:ext cx="8229600" cy="347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이름</a:t>
            </a:r>
            <a:r>
              <a:rPr lang="en-US" altLang="ko-KR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김현태</a:t>
            </a:r>
            <a:endParaRPr lang="en-US" altLang="ko-KR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altLang="ko-KR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altLang="ko-KR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ko-KR" altLang="en-US" sz="20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이메일</a:t>
            </a:r>
            <a:r>
              <a:rPr lang="en-US" altLang="ko-KR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hyuntai@hongik.ac.kr</a:t>
            </a:r>
            <a:endParaRPr lang="en-US" altLang="ko-KR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en-US" altLang="ko-KR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en-US" altLang="ko-KR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연구실</a:t>
            </a:r>
            <a:r>
              <a:rPr lang="en-US" altLang="ko-KR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D403</a:t>
            </a:r>
          </a:p>
          <a:p>
            <a:pPr algn="l"/>
            <a:endParaRPr lang="en-US" altLang="ko-KR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altLang="ko-KR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면담 시간</a:t>
            </a:r>
            <a:r>
              <a:rPr lang="en-US" altLang="ko-KR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월</a:t>
            </a:r>
            <a:r>
              <a:rPr lang="en-US" altLang="ko-KR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14:00~15:00, </a:t>
            </a:r>
            <a:r>
              <a:rPr lang="ko-KR" alt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화 </a:t>
            </a:r>
            <a:r>
              <a:rPr lang="en-US" altLang="ko-KR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15:00~16:00, </a:t>
            </a:r>
            <a:r>
              <a:rPr lang="ko-KR" alt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목 </a:t>
            </a:r>
            <a:r>
              <a:rPr lang="en-US" altLang="ko-KR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13:00~14:00, </a:t>
            </a:r>
            <a:br>
              <a:rPr lang="en-US" altLang="ko-KR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ko-KR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ko-KR" alt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또는 이메일로 사전 연락</a:t>
            </a:r>
            <a:endParaRPr lang="en-US" altLang="ko-KR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964873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331577"/>
            <a:ext cx="9144000" cy="620688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9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0" algn="l"/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수업 정보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814C6-1622-400C-976B-4508AC299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9353"/>
            <a:ext cx="9144000" cy="51770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571325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9E4EBED-440D-462B-9B29-F1A6582F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68" y="4008288"/>
            <a:ext cx="8123464" cy="268467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331577"/>
            <a:ext cx="9144000" cy="620688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9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0" algn="l"/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수업 정보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93F15-D200-4DEA-B297-E510A3E2E9C4}"/>
              </a:ext>
            </a:extLst>
          </p:cNvPr>
          <p:cNvSpPr txBox="1"/>
          <p:nvPr/>
        </p:nvSpPr>
        <p:spPr>
          <a:xfrm>
            <a:off x="5097138" y="4828517"/>
            <a:ext cx="2754280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ko-KR" alt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회 결석 시 </a:t>
            </a:r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F,</a:t>
            </a:r>
          </a:p>
          <a:p>
            <a:pPr algn="l"/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시간 수업 </a:t>
            </a:r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2</a:t>
            </a:r>
            <a:r>
              <a:rPr lang="ko-KR" alt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회 </a:t>
            </a:r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총 </a:t>
            </a:r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45</a:t>
            </a:r>
            <a:r>
              <a:rPr lang="ko-KR" alt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시간</a:t>
            </a:r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altLang="ko-KR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회 지각 </a:t>
            </a:r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 1</a:t>
            </a:r>
            <a:r>
              <a:rPr lang="ko-KR" alt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회 결석</a:t>
            </a:r>
            <a:endParaRPr lang="en-US" altLang="ko-KR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ko-KR" alt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수업시작 </a:t>
            </a:r>
            <a:r>
              <a:rPr lang="en-US" altLang="ko-K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ko-KR" alt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분 후 출석 호명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45AC19-866C-42AF-896A-14E3EDE5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68" y="952265"/>
            <a:ext cx="8123464" cy="29320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668842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7B4547-5E0F-458F-AA4E-2EE1B5D16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5" y="1021091"/>
            <a:ext cx="4185741" cy="577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279FF7-5B40-4A6A-9698-98581CC73893}"/>
              </a:ext>
            </a:extLst>
          </p:cNvPr>
          <p:cNvSpPr/>
          <p:nvPr/>
        </p:nvSpPr>
        <p:spPr>
          <a:xfrm>
            <a:off x="0" y="331577"/>
            <a:ext cx="9144000" cy="620688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9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0" algn="l"/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수업 교재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5EE89-E0EC-4D68-92E8-838DDB115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206" y="1021090"/>
            <a:ext cx="4565619" cy="57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8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331577"/>
            <a:ext cx="9144000" cy="620688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9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0" algn="l"/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강의 내용 </a:t>
            </a:r>
            <a:endParaRPr lang="en-US" altLang="ko-KR" sz="2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39010-B436-4600-85DE-36C34B7B0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72" y="945487"/>
            <a:ext cx="7952014" cy="58428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00840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endParaRPr lang="ko-KR" altLang="ko-KR"/>
          </a:p>
        </p:txBody>
      </p:sp>
      <p:sp>
        <p:nvSpPr>
          <p:cNvPr id="5" name="직사각형 4"/>
          <p:cNvSpPr/>
          <p:nvPr/>
        </p:nvSpPr>
        <p:spPr>
          <a:xfrm>
            <a:off x="-1" y="1930400"/>
            <a:ext cx="8280401" cy="1320799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19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0" algn="l"/>
            <a:r>
              <a:rPr lang="en-US" altLang="ko-KR" sz="2400" dirty="0">
                <a:latin typeface="HY견고딕" pitchFamily="18" charset="-127"/>
                <a:ea typeface="HY견고딕" pitchFamily="18" charset="-127"/>
              </a:rPr>
              <a:t>Any questions?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3929145" y="6456966"/>
            <a:ext cx="755904" cy="3230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|11.2|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|11.2|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|11.2|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|11.2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|11.2|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|11.2|15"/>
</p:tagLst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/>
      <a:bodyPr wrap="square" rtlCol="0">
        <a:spAutoFit/>
      </a:bodyPr>
      <a:lstStyle>
        <a:defPPr algn="l">
          <a:defRPr sz="1600" dirty="0" smtClean="0">
            <a:solidFill>
              <a:schemeClr val="tx2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44161</TotalTime>
  <Words>91</Words>
  <Application>Microsoft Office PowerPoint</Application>
  <PresentationFormat>화면 슬라이드 쇼(4:3)</PresentationFormat>
  <Paragraphs>35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HY견고딕</vt:lpstr>
      <vt:lpstr>굴림</vt:lpstr>
      <vt:lpstr>Arial</vt:lpstr>
      <vt:lpstr>Times New Roman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oeqelab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Yongjun</dc:creator>
  <cp:lastModifiedBy>김현태</cp:lastModifiedBy>
  <cp:revision>2493</cp:revision>
  <dcterms:created xsi:type="dcterms:W3CDTF">2007-03-18T23:40:41Z</dcterms:created>
  <dcterms:modified xsi:type="dcterms:W3CDTF">2022-03-03T04:39:49Z</dcterms:modified>
</cp:coreProperties>
</file>